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7" r:id="rId2"/>
    <p:sldId id="269" r:id="rId3"/>
    <p:sldId id="286" r:id="rId4"/>
    <p:sldId id="271" r:id="rId5"/>
    <p:sldId id="289" r:id="rId6"/>
    <p:sldId id="280" r:id="rId7"/>
    <p:sldId id="285" r:id="rId8"/>
    <p:sldId id="284" r:id="rId9"/>
    <p:sldId id="283" r:id="rId10"/>
    <p:sldId id="282" r:id="rId11"/>
    <p:sldId id="288" r:id="rId12"/>
    <p:sldId id="287" r:id="rId13"/>
    <p:sldId id="278" r:id="rId14"/>
    <p:sldId id="279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550"/>
    <a:srgbClr val="C4FF1D"/>
    <a:srgbClr val="354800"/>
    <a:srgbClr val="75A7D5"/>
    <a:srgbClr val="7EADD8"/>
    <a:srgbClr val="D17100"/>
    <a:srgbClr val="594029"/>
    <a:srgbClr val="5C4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4E2BFFC-179A-4DA5-A2FF-EF6606765F17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2B979B6-8E7C-4E90-8C9D-F537DFD708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36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B979B6-8E7C-4E90-8C9D-F537DFD7086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160338" y="144463"/>
            <a:ext cx="8831262" cy="6561137"/>
          </a:xfrm>
          <a:prstGeom prst="roundRect">
            <a:avLst>
              <a:gd name="adj" fmla="val 3912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7C39A-A897-4205-A1A2-A8B7004734B9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38964-873E-48CD-B809-D0495F2FB6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87F3F-AA3B-44D7-A2DA-5A18E8AF66DC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41899-B3D5-4B51-83C6-BA8A096608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BAEBC-DA05-4611-8697-827B5A6B8B98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47E3B-7B75-4559-B157-C7C7CF8F46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BEA30-6327-49A2-B44E-FDE8C303038D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D47A4-D426-42EB-B1A7-D696A364C5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E7B0C-1890-4BF1-9CB4-D72629C2E4C7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05388-CF32-439E-9C26-230A50D5B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D342E-19AA-44C7-ABE5-D1EECD6B7139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F9750-9D39-4036-88C9-4C02927A49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5C8A7-0D9F-4745-ABAF-69E902C24926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18A45-80BD-49CF-AE78-5C695A94CC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B2FD0-AC7D-4CB9-AF95-82E3C13A4088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13C45-2421-4665-A05E-9B68F3809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FF711-3B26-4CBA-8C6F-26E061F21A13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1D47E-CE57-468E-8EFA-98B2548C9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2C65F-CA75-4972-B8D4-A61D5C21FADF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A0386-7B89-42AE-B4A4-68B4BEAF0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38167-8B0C-42D9-B7D8-7BAFC1C8766A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FB6DA-DF38-4721-B5AB-81958F0BC8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DB27B17-DF5B-4052-AF52-E22451543DC1}" type="datetimeFigureOut">
              <a:rPr lang="en-US"/>
              <a:pPr>
                <a:defRPr/>
              </a:pPr>
              <a:t>25/11/2015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FB8D138-3015-437F-96CA-A9A3E213B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486400"/>
            <a:ext cx="5791200" cy="115837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183550"/>
                </a:solidFill>
                <a:latin typeface="Lucida Fax" panose="02060602050505020204" pitchFamily="18" charset="0"/>
              </a:rPr>
              <a:t>LONGLIVE TEAM</a:t>
            </a:r>
            <a:endParaRPr lang="en-US" dirty="0">
              <a:solidFill>
                <a:srgbClr val="183550"/>
              </a:solidFill>
              <a:latin typeface="Lucida Fax" panose="02060602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Add/Delete image from album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947515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823003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can add new function:</a:t>
            </a:r>
          </a:p>
          <a:p>
            <a:pPr lvl="1"/>
            <a:r>
              <a:rPr lang="en-US" dirty="0" smtClean="0"/>
              <a:t>Add friend and Chat</a:t>
            </a:r>
            <a:endParaRPr lang="en-US" dirty="0" smtClean="0"/>
          </a:p>
          <a:p>
            <a:pPr lvl="1"/>
            <a:r>
              <a:rPr lang="en-US" dirty="0" smtClean="0"/>
              <a:t>Create Video and Slide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6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Longlive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1828800"/>
            <a:ext cx="51054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Tuấn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Chu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Hưng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Tuấn</a:t>
            </a:r>
            <a:r>
              <a:rPr lang="en-US" dirty="0" smtClean="0"/>
              <a:t> Anh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1"/>
          <p:cNvSpPr/>
          <p:nvPr/>
        </p:nvSpPr>
        <p:spPr bwMode="auto">
          <a:xfrm rot="21122553">
            <a:off x="1862614" y="1698100"/>
            <a:ext cx="6034088" cy="31099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54000" dist="127000" dir="186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sp>
        <p:nvSpPr>
          <p:cNvPr id="5" name="Hình chữ nhật 41"/>
          <p:cNvSpPr/>
          <p:nvPr/>
        </p:nvSpPr>
        <p:spPr bwMode="auto">
          <a:xfrm rot="21122553">
            <a:off x="2013426" y="1893803"/>
            <a:ext cx="5732463" cy="2749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  <a:prstDash val="dash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  <a:cs typeface="+mn-cs"/>
            </a:endParaRPr>
          </a:p>
        </p:txBody>
      </p:sp>
      <p:pic>
        <p:nvPicPr>
          <p:cNvPr id="6" name="Picture 4" descr="p16_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3546" y="2873792"/>
            <a:ext cx="515157" cy="525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p16_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7106" y="2945550"/>
            <a:ext cx="493141" cy="39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WordArt 3"/>
          <p:cNvSpPr>
            <a:spLocks noChangeArrowheads="1" noChangeShapeType="1" noTextEdit="1"/>
          </p:cNvSpPr>
          <p:nvPr/>
        </p:nvSpPr>
        <p:spPr bwMode="gray">
          <a:xfrm>
            <a:off x="2891546" y="2916352"/>
            <a:ext cx="4122717" cy="70445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4D86"/>
                </a:solidFill>
                <a:effectLst>
                  <a:outerShdw dist="71842" dir="2700000" algn="ctr" rotWithShape="0">
                    <a:schemeClr val="bg2">
                      <a:alpha val="50000"/>
                    </a:schemeClr>
                  </a:outerShdw>
                </a:effectLst>
                <a:latin typeface="Verdana"/>
                <a:ea typeface="Verdana"/>
                <a:cs typeface="Verdana"/>
              </a:rPr>
              <a:t>THANH YOU</a:t>
            </a:r>
            <a:r>
              <a:rPr lang="vi-VN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4D86"/>
                </a:solidFill>
                <a:effectLst>
                  <a:outerShdw dist="71842" dir="2700000" algn="ctr" rotWithShape="0">
                    <a:schemeClr val="bg2">
                      <a:alpha val="50000"/>
                    </a:schemeClr>
                  </a:outerShdw>
                </a:effectLst>
                <a:latin typeface="Verdana"/>
                <a:ea typeface="Verdana"/>
                <a:cs typeface="Verdana"/>
              </a:rPr>
              <a:t>!</a:t>
            </a:r>
            <a:endParaRPr 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solidFill>
                <a:srgbClr val="004D86"/>
              </a:solidFill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313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4"/>
          <p:cNvSpPr txBox="1">
            <a:spLocks noChangeArrowheads="1"/>
          </p:cNvSpPr>
          <p:nvPr/>
        </p:nvSpPr>
        <p:spPr bwMode="auto">
          <a:xfrm>
            <a:off x="3572871" y="304513"/>
            <a:ext cx="189507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3200" b="1" dirty="0" smtClean="0">
                <a:latin typeface="Arial" charset="0"/>
                <a:ea typeface="Verdana" pitchFamily="34" charset="0"/>
              </a:rPr>
              <a:t>REPORT</a:t>
            </a:r>
            <a:endParaRPr lang="en-US" sz="3200" b="1" dirty="0">
              <a:latin typeface="Arial" charset="0"/>
              <a:ea typeface="Verdana" pitchFamily="34" charset="0"/>
            </a:endParaRPr>
          </a:p>
        </p:txBody>
      </p:sp>
      <p:grpSp>
        <p:nvGrpSpPr>
          <p:cNvPr id="6147" name="Group 12"/>
          <p:cNvGrpSpPr>
            <a:grpSpLocks/>
          </p:cNvGrpSpPr>
          <p:nvPr/>
        </p:nvGrpSpPr>
        <p:grpSpPr bwMode="auto">
          <a:xfrm>
            <a:off x="1320800" y="1190625"/>
            <a:ext cx="6310313" cy="5365750"/>
            <a:chOff x="1365362" y="1190172"/>
            <a:chExt cx="6310086" cy="5366751"/>
          </a:xfrm>
        </p:grpSpPr>
        <p:grpSp>
          <p:nvGrpSpPr>
            <p:cNvPr id="6157" name="Group 10"/>
            <p:cNvGrpSpPr>
              <a:grpSpLocks/>
            </p:cNvGrpSpPr>
            <p:nvPr/>
          </p:nvGrpSpPr>
          <p:grpSpPr bwMode="auto">
            <a:xfrm>
              <a:off x="1365362" y="1190172"/>
              <a:ext cx="6310086" cy="1748660"/>
              <a:chOff x="1728357" y="1304449"/>
              <a:chExt cx="5477985" cy="1518067"/>
            </a:xfrm>
          </p:grpSpPr>
          <p:grpSp>
            <p:nvGrpSpPr>
              <p:cNvPr id="6176" name="Group 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6181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9" name="Rectangle 38"/>
                <p:cNvSpPr/>
                <p:nvPr/>
              </p:nvSpPr>
              <p:spPr>
                <a:xfrm>
                  <a:off x="2286492" y="1454697"/>
                  <a:ext cx="4640094" cy="1250223"/>
                </a:xfrm>
                <a:prstGeom prst="rect">
                  <a:avLst/>
                </a:prstGeom>
                <a:solidFill>
                  <a:schemeClr val="accent3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2392606" y="1560834"/>
                  <a:ext cx="4443025" cy="102967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6177" name="Group 6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6" name="Right Triangle 5"/>
                <p:cNvSpPr/>
                <p:nvPr/>
              </p:nvSpPr>
              <p:spPr>
                <a:xfrm flipH="1">
                  <a:off x="2114228" y="2473345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2" name="Right Triangle 41"/>
                <p:cNvSpPr/>
                <p:nvPr/>
              </p:nvSpPr>
              <p:spPr>
                <a:xfrm flipH="1">
                  <a:off x="3449616" y="1304449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" name="Trapezoid 2"/>
                <p:cNvSpPr/>
                <p:nvPr/>
              </p:nvSpPr>
              <p:spPr>
                <a:xfrm rot="19191503">
                  <a:off x="1728357" y="157048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6158" name="Group 46"/>
            <p:cNvGrpSpPr>
              <a:grpSpLocks/>
            </p:cNvGrpSpPr>
            <p:nvPr/>
          </p:nvGrpSpPr>
          <p:grpSpPr bwMode="auto">
            <a:xfrm>
              <a:off x="1365362" y="3004323"/>
              <a:ext cx="6310086" cy="1748660"/>
              <a:chOff x="1728357" y="1304449"/>
              <a:chExt cx="5477985" cy="1518067"/>
            </a:xfrm>
          </p:grpSpPr>
          <p:grpSp>
            <p:nvGrpSpPr>
              <p:cNvPr id="6168" name="Group 49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6173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2" name="Rectangle 61"/>
                <p:cNvSpPr/>
                <p:nvPr/>
              </p:nvSpPr>
              <p:spPr>
                <a:xfrm>
                  <a:off x="2286492" y="1455304"/>
                  <a:ext cx="4640094" cy="1250224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392606" y="1561442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6169" name="Group 50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52" name="Right Triangle 51"/>
                <p:cNvSpPr/>
                <p:nvPr/>
              </p:nvSpPr>
              <p:spPr>
                <a:xfrm flipH="1">
                  <a:off x="2114228" y="2473953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53" name="Right Triangle 52"/>
                <p:cNvSpPr/>
                <p:nvPr/>
              </p:nvSpPr>
              <p:spPr>
                <a:xfrm flipH="1">
                  <a:off x="3449616" y="1305057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54" name="Trapezoid 2"/>
                <p:cNvSpPr/>
                <p:nvPr/>
              </p:nvSpPr>
              <p:spPr>
                <a:xfrm rot="19191503">
                  <a:off x="1728357" y="1571091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6159" name="Group 63"/>
            <p:cNvGrpSpPr>
              <a:grpSpLocks/>
            </p:cNvGrpSpPr>
            <p:nvPr/>
          </p:nvGrpSpPr>
          <p:grpSpPr bwMode="auto">
            <a:xfrm>
              <a:off x="1365362" y="4808263"/>
              <a:ext cx="6310086" cy="1748660"/>
              <a:chOff x="1728357" y="1304449"/>
              <a:chExt cx="5477985" cy="1518067"/>
            </a:xfrm>
          </p:grpSpPr>
          <p:grpSp>
            <p:nvGrpSpPr>
              <p:cNvPr id="6160" name="Group 67"/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6165" name="Picture 345" descr="shadow_1_m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6" name="Rectangle 85"/>
                <p:cNvSpPr/>
                <p:nvPr/>
              </p:nvSpPr>
              <p:spPr>
                <a:xfrm>
                  <a:off x="2286492" y="1455127"/>
                  <a:ext cx="4640094" cy="1250224"/>
                </a:xfrm>
                <a:prstGeom prst="rect">
                  <a:avLst/>
                </a:prstGeom>
                <a:solidFill>
                  <a:schemeClr val="tx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392606" y="1561266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6161" name="Group 68"/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74" name="Right Triangle 73"/>
                <p:cNvSpPr/>
                <p:nvPr/>
              </p:nvSpPr>
              <p:spPr>
                <a:xfrm flipH="1">
                  <a:off x="2114228" y="2473777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9" name="Right Triangle 78"/>
                <p:cNvSpPr/>
                <p:nvPr/>
              </p:nvSpPr>
              <p:spPr>
                <a:xfrm flipH="1">
                  <a:off x="3449616" y="1304881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82" name="Trapezoid 2"/>
                <p:cNvSpPr/>
                <p:nvPr/>
              </p:nvSpPr>
              <p:spPr>
                <a:xfrm rot="19191503">
                  <a:off x="1728357" y="157091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88" name="5-Point Star 87"/>
          <p:cNvSpPr/>
          <p:nvPr/>
        </p:nvSpPr>
        <p:spPr bwMode="auto">
          <a:xfrm>
            <a:off x="6285580" y="5366031"/>
            <a:ext cx="561975" cy="568325"/>
          </a:xfrm>
          <a:prstGeom prst="star5">
            <a:avLst>
              <a:gd name="adj" fmla="val 26056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6278173" y="3689317"/>
            <a:ext cx="617269" cy="455157"/>
            <a:chOff x="5210175" y="2278856"/>
            <a:chExt cx="235744" cy="173831"/>
          </a:xfrm>
          <a:solidFill>
            <a:schemeClr val="tx2"/>
          </a:solidFill>
        </p:grpSpPr>
        <p:sp>
          <p:nvSpPr>
            <p:cNvPr id="90" name="Frame 89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204156" y="1682472"/>
            <a:ext cx="638779" cy="718295"/>
            <a:chOff x="4290008" y="4767262"/>
            <a:chExt cx="902113" cy="1014412"/>
          </a:xfrm>
          <a:solidFill>
            <a:schemeClr val="accent3"/>
          </a:solidFill>
        </p:grpSpPr>
        <p:sp>
          <p:nvSpPr>
            <p:cNvPr id="93" name="Freeform 92"/>
            <p:cNvSpPr/>
            <p:nvPr/>
          </p:nvSpPr>
          <p:spPr>
            <a:xfrm>
              <a:off x="4444110" y="4922044"/>
              <a:ext cx="602358" cy="590550"/>
            </a:xfrm>
            <a:custGeom>
              <a:avLst/>
              <a:gdLst>
                <a:gd name="connsiteX0" fmla="*/ 107157 w 564357"/>
                <a:gd name="connsiteY0" fmla="*/ 600075 h 600075"/>
                <a:gd name="connsiteX1" fmla="*/ 107157 w 564357"/>
                <a:gd name="connsiteY1" fmla="*/ 531019 h 600075"/>
                <a:gd name="connsiteX2" fmla="*/ 0 w 564357"/>
                <a:gd name="connsiteY2" fmla="*/ 173831 h 600075"/>
                <a:gd name="connsiteX3" fmla="*/ 283369 w 564357"/>
                <a:gd name="connsiteY3" fmla="*/ 0 h 600075"/>
                <a:gd name="connsiteX4" fmla="*/ 526257 w 564357"/>
                <a:gd name="connsiteY4" fmla="*/ 138112 h 600075"/>
                <a:gd name="connsiteX5" fmla="*/ 564357 w 564357"/>
                <a:gd name="connsiteY5" fmla="*/ 407194 h 600075"/>
                <a:gd name="connsiteX6" fmla="*/ 445294 w 564357"/>
                <a:gd name="connsiteY6" fmla="*/ 557212 h 600075"/>
                <a:gd name="connsiteX7" fmla="*/ 445294 w 564357"/>
                <a:gd name="connsiteY7" fmla="*/ 588169 h 600075"/>
                <a:gd name="connsiteX8" fmla="*/ 342900 w 564357"/>
                <a:gd name="connsiteY8" fmla="*/ 588169 h 600075"/>
                <a:gd name="connsiteX9" fmla="*/ 342900 w 564357"/>
                <a:gd name="connsiteY9" fmla="*/ 481012 h 600075"/>
                <a:gd name="connsiteX10" fmla="*/ 476250 w 564357"/>
                <a:gd name="connsiteY10" fmla="*/ 307181 h 600075"/>
                <a:gd name="connsiteX11" fmla="*/ 285750 w 564357"/>
                <a:gd name="connsiteY11" fmla="*/ 119062 h 600075"/>
                <a:gd name="connsiteX12" fmla="*/ 92869 w 564357"/>
                <a:gd name="connsiteY12" fmla="*/ 316706 h 600075"/>
                <a:gd name="connsiteX13" fmla="*/ 207169 w 564357"/>
                <a:gd name="connsiteY13" fmla="*/ 485775 h 600075"/>
                <a:gd name="connsiteX14" fmla="*/ 207169 w 564357"/>
                <a:gd name="connsiteY14" fmla="*/ 592931 h 600075"/>
                <a:gd name="connsiteX15" fmla="*/ 107157 w 564357"/>
                <a:gd name="connsiteY15" fmla="*/ 600075 h 600075"/>
                <a:gd name="connsiteX0" fmla="*/ 109538 w 564357"/>
                <a:gd name="connsiteY0" fmla="*/ 590550 h 592931"/>
                <a:gd name="connsiteX1" fmla="*/ 107157 w 564357"/>
                <a:gd name="connsiteY1" fmla="*/ 531019 h 592931"/>
                <a:gd name="connsiteX2" fmla="*/ 0 w 564357"/>
                <a:gd name="connsiteY2" fmla="*/ 173831 h 592931"/>
                <a:gd name="connsiteX3" fmla="*/ 283369 w 564357"/>
                <a:gd name="connsiteY3" fmla="*/ 0 h 592931"/>
                <a:gd name="connsiteX4" fmla="*/ 526257 w 564357"/>
                <a:gd name="connsiteY4" fmla="*/ 138112 h 592931"/>
                <a:gd name="connsiteX5" fmla="*/ 564357 w 564357"/>
                <a:gd name="connsiteY5" fmla="*/ 407194 h 592931"/>
                <a:gd name="connsiteX6" fmla="*/ 445294 w 564357"/>
                <a:gd name="connsiteY6" fmla="*/ 557212 h 592931"/>
                <a:gd name="connsiteX7" fmla="*/ 445294 w 564357"/>
                <a:gd name="connsiteY7" fmla="*/ 588169 h 592931"/>
                <a:gd name="connsiteX8" fmla="*/ 342900 w 564357"/>
                <a:gd name="connsiteY8" fmla="*/ 588169 h 592931"/>
                <a:gd name="connsiteX9" fmla="*/ 342900 w 564357"/>
                <a:gd name="connsiteY9" fmla="*/ 481012 h 592931"/>
                <a:gd name="connsiteX10" fmla="*/ 476250 w 564357"/>
                <a:gd name="connsiteY10" fmla="*/ 307181 h 592931"/>
                <a:gd name="connsiteX11" fmla="*/ 285750 w 564357"/>
                <a:gd name="connsiteY11" fmla="*/ 119062 h 592931"/>
                <a:gd name="connsiteX12" fmla="*/ 92869 w 564357"/>
                <a:gd name="connsiteY12" fmla="*/ 316706 h 592931"/>
                <a:gd name="connsiteX13" fmla="*/ 207169 w 564357"/>
                <a:gd name="connsiteY13" fmla="*/ 485775 h 592931"/>
                <a:gd name="connsiteX14" fmla="*/ 207169 w 564357"/>
                <a:gd name="connsiteY14" fmla="*/ 592931 h 592931"/>
                <a:gd name="connsiteX15" fmla="*/ 109538 w 564357"/>
                <a:gd name="connsiteY15" fmla="*/ 590550 h 592931"/>
                <a:gd name="connsiteX0" fmla="*/ 121444 w 576263"/>
                <a:gd name="connsiteY0" fmla="*/ 590550 h 592931"/>
                <a:gd name="connsiteX1" fmla="*/ 119063 w 576263"/>
                <a:gd name="connsiteY1" fmla="*/ 531019 h 592931"/>
                <a:gd name="connsiteX2" fmla="*/ 11906 w 576263"/>
                <a:gd name="connsiteY2" fmla="*/ 173831 h 592931"/>
                <a:gd name="connsiteX3" fmla="*/ 295275 w 576263"/>
                <a:gd name="connsiteY3" fmla="*/ 0 h 592931"/>
                <a:gd name="connsiteX4" fmla="*/ 538163 w 576263"/>
                <a:gd name="connsiteY4" fmla="*/ 138112 h 592931"/>
                <a:gd name="connsiteX5" fmla="*/ 576263 w 576263"/>
                <a:gd name="connsiteY5" fmla="*/ 407194 h 592931"/>
                <a:gd name="connsiteX6" fmla="*/ 457200 w 576263"/>
                <a:gd name="connsiteY6" fmla="*/ 557212 h 592931"/>
                <a:gd name="connsiteX7" fmla="*/ 457200 w 576263"/>
                <a:gd name="connsiteY7" fmla="*/ 588169 h 592931"/>
                <a:gd name="connsiteX8" fmla="*/ 354806 w 576263"/>
                <a:gd name="connsiteY8" fmla="*/ 588169 h 592931"/>
                <a:gd name="connsiteX9" fmla="*/ 354806 w 576263"/>
                <a:gd name="connsiteY9" fmla="*/ 481012 h 592931"/>
                <a:gd name="connsiteX10" fmla="*/ 488156 w 576263"/>
                <a:gd name="connsiteY10" fmla="*/ 307181 h 592931"/>
                <a:gd name="connsiteX11" fmla="*/ 297656 w 576263"/>
                <a:gd name="connsiteY11" fmla="*/ 119062 h 592931"/>
                <a:gd name="connsiteX12" fmla="*/ 104775 w 576263"/>
                <a:gd name="connsiteY12" fmla="*/ 316706 h 592931"/>
                <a:gd name="connsiteX13" fmla="*/ 219075 w 576263"/>
                <a:gd name="connsiteY13" fmla="*/ 485775 h 592931"/>
                <a:gd name="connsiteX14" fmla="*/ 219075 w 576263"/>
                <a:gd name="connsiteY14" fmla="*/ 592931 h 592931"/>
                <a:gd name="connsiteX15" fmla="*/ 121444 w 576263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97304"/>
                <a:gd name="connsiteY0" fmla="*/ 590550 h 592931"/>
                <a:gd name="connsiteX1" fmla="*/ 123129 w 597304"/>
                <a:gd name="connsiteY1" fmla="*/ 531019 h 592931"/>
                <a:gd name="connsiteX2" fmla="*/ 15972 w 597304"/>
                <a:gd name="connsiteY2" fmla="*/ 173831 h 592931"/>
                <a:gd name="connsiteX3" fmla="*/ 299341 w 597304"/>
                <a:gd name="connsiteY3" fmla="*/ 0 h 592931"/>
                <a:gd name="connsiteX4" fmla="*/ 542229 w 597304"/>
                <a:gd name="connsiteY4" fmla="*/ 138112 h 592931"/>
                <a:gd name="connsiteX5" fmla="*/ 580329 w 597304"/>
                <a:gd name="connsiteY5" fmla="*/ 407194 h 592931"/>
                <a:gd name="connsiteX6" fmla="*/ 461266 w 597304"/>
                <a:gd name="connsiteY6" fmla="*/ 557212 h 592931"/>
                <a:gd name="connsiteX7" fmla="*/ 461266 w 597304"/>
                <a:gd name="connsiteY7" fmla="*/ 588169 h 592931"/>
                <a:gd name="connsiteX8" fmla="*/ 358872 w 597304"/>
                <a:gd name="connsiteY8" fmla="*/ 588169 h 592931"/>
                <a:gd name="connsiteX9" fmla="*/ 358872 w 597304"/>
                <a:gd name="connsiteY9" fmla="*/ 481012 h 592931"/>
                <a:gd name="connsiteX10" fmla="*/ 492222 w 597304"/>
                <a:gd name="connsiteY10" fmla="*/ 307181 h 592931"/>
                <a:gd name="connsiteX11" fmla="*/ 301722 w 597304"/>
                <a:gd name="connsiteY11" fmla="*/ 119062 h 592931"/>
                <a:gd name="connsiteX12" fmla="*/ 108841 w 597304"/>
                <a:gd name="connsiteY12" fmla="*/ 316706 h 592931"/>
                <a:gd name="connsiteX13" fmla="*/ 223141 w 597304"/>
                <a:gd name="connsiteY13" fmla="*/ 485775 h 592931"/>
                <a:gd name="connsiteX14" fmla="*/ 223141 w 597304"/>
                <a:gd name="connsiteY14" fmla="*/ 592931 h 592931"/>
                <a:gd name="connsiteX15" fmla="*/ 125510 w 597304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53955"/>
                <a:gd name="connsiteY0" fmla="*/ 590550 h 592931"/>
                <a:gd name="connsiteX1" fmla="*/ 123129 w 553955"/>
                <a:gd name="connsiteY1" fmla="*/ 531019 h 592931"/>
                <a:gd name="connsiteX2" fmla="*/ 15972 w 553955"/>
                <a:gd name="connsiteY2" fmla="*/ 173831 h 592931"/>
                <a:gd name="connsiteX3" fmla="*/ 299341 w 553955"/>
                <a:gd name="connsiteY3" fmla="*/ 0 h 592931"/>
                <a:gd name="connsiteX4" fmla="*/ 549373 w 553955"/>
                <a:gd name="connsiteY4" fmla="*/ 133349 h 592931"/>
                <a:gd name="connsiteX5" fmla="*/ 461266 w 553955"/>
                <a:gd name="connsiteY5" fmla="*/ 557212 h 592931"/>
                <a:gd name="connsiteX6" fmla="*/ 461266 w 553955"/>
                <a:gd name="connsiteY6" fmla="*/ 588169 h 592931"/>
                <a:gd name="connsiteX7" fmla="*/ 358872 w 553955"/>
                <a:gd name="connsiteY7" fmla="*/ 588169 h 592931"/>
                <a:gd name="connsiteX8" fmla="*/ 358872 w 553955"/>
                <a:gd name="connsiteY8" fmla="*/ 481012 h 592931"/>
                <a:gd name="connsiteX9" fmla="*/ 492222 w 553955"/>
                <a:gd name="connsiteY9" fmla="*/ 307181 h 592931"/>
                <a:gd name="connsiteX10" fmla="*/ 301722 w 553955"/>
                <a:gd name="connsiteY10" fmla="*/ 119062 h 592931"/>
                <a:gd name="connsiteX11" fmla="*/ 108841 w 553955"/>
                <a:gd name="connsiteY11" fmla="*/ 316706 h 592931"/>
                <a:gd name="connsiteX12" fmla="*/ 223141 w 553955"/>
                <a:gd name="connsiteY12" fmla="*/ 485775 h 592931"/>
                <a:gd name="connsiteX13" fmla="*/ 223141 w 553955"/>
                <a:gd name="connsiteY13" fmla="*/ 592931 h 592931"/>
                <a:gd name="connsiteX14" fmla="*/ 125510 w 553955"/>
                <a:gd name="connsiteY14" fmla="*/ 590550 h 592931"/>
                <a:gd name="connsiteX0" fmla="*/ 125510 w 596292"/>
                <a:gd name="connsiteY0" fmla="*/ 590550 h 592931"/>
                <a:gd name="connsiteX1" fmla="*/ 123129 w 596292"/>
                <a:gd name="connsiteY1" fmla="*/ 531019 h 592931"/>
                <a:gd name="connsiteX2" fmla="*/ 15972 w 596292"/>
                <a:gd name="connsiteY2" fmla="*/ 173831 h 592931"/>
                <a:gd name="connsiteX3" fmla="*/ 299341 w 596292"/>
                <a:gd name="connsiteY3" fmla="*/ 0 h 592931"/>
                <a:gd name="connsiteX4" fmla="*/ 549373 w 596292"/>
                <a:gd name="connsiteY4" fmla="*/ 133349 h 592931"/>
                <a:gd name="connsiteX5" fmla="*/ 461266 w 596292"/>
                <a:gd name="connsiteY5" fmla="*/ 557212 h 592931"/>
                <a:gd name="connsiteX6" fmla="*/ 461266 w 596292"/>
                <a:gd name="connsiteY6" fmla="*/ 588169 h 592931"/>
                <a:gd name="connsiteX7" fmla="*/ 358872 w 596292"/>
                <a:gd name="connsiteY7" fmla="*/ 588169 h 592931"/>
                <a:gd name="connsiteX8" fmla="*/ 358872 w 596292"/>
                <a:gd name="connsiteY8" fmla="*/ 481012 h 592931"/>
                <a:gd name="connsiteX9" fmla="*/ 492222 w 596292"/>
                <a:gd name="connsiteY9" fmla="*/ 307181 h 592931"/>
                <a:gd name="connsiteX10" fmla="*/ 301722 w 596292"/>
                <a:gd name="connsiteY10" fmla="*/ 119062 h 592931"/>
                <a:gd name="connsiteX11" fmla="*/ 108841 w 596292"/>
                <a:gd name="connsiteY11" fmla="*/ 316706 h 592931"/>
                <a:gd name="connsiteX12" fmla="*/ 223141 w 596292"/>
                <a:gd name="connsiteY12" fmla="*/ 485775 h 592931"/>
                <a:gd name="connsiteX13" fmla="*/ 223141 w 596292"/>
                <a:gd name="connsiteY13" fmla="*/ 592931 h 592931"/>
                <a:gd name="connsiteX14" fmla="*/ 125510 w 596292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58872 w 602358"/>
                <a:gd name="connsiteY8" fmla="*/ 48101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11957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3406 h 590550"/>
                <a:gd name="connsiteX14" fmla="*/ 125510 w 602358"/>
                <a:gd name="connsiteY14" fmla="*/ 590550 h 59055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0760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5787 h 590550"/>
                <a:gd name="connsiteX14" fmla="*/ 125510 w 602358"/>
                <a:gd name="connsiteY14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358" h="590550">
                  <a:moveTo>
                    <a:pt x="125510" y="590550"/>
                  </a:moveTo>
                  <a:cubicBezTo>
                    <a:pt x="124716" y="570706"/>
                    <a:pt x="123923" y="550863"/>
                    <a:pt x="123129" y="531019"/>
                  </a:cubicBezTo>
                  <a:cubicBezTo>
                    <a:pt x="42166" y="507206"/>
                    <a:pt x="-34034" y="338138"/>
                    <a:pt x="15972" y="173831"/>
                  </a:cubicBezTo>
                  <a:cubicBezTo>
                    <a:pt x="77090" y="44450"/>
                    <a:pt x="178691" y="3174"/>
                    <a:pt x="299341" y="0"/>
                  </a:cubicBezTo>
                  <a:cubicBezTo>
                    <a:pt x="439835" y="7937"/>
                    <a:pt x="499366" y="58737"/>
                    <a:pt x="549373" y="133349"/>
                  </a:cubicBezTo>
                  <a:cubicBezTo>
                    <a:pt x="688279" y="373856"/>
                    <a:pt x="516432" y="512365"/>
                    <a:pt x="461266" y="557212"/>
                  </a:cubicBezTo>
                  <a:lnTo>
                    <a:pt x="461266" y="588169"/>
                  </a:lnTo>
                  <a:lnTo>
                    <a:pt x="358872" y="588169"/>
                  </a:lnTo>
                  <a:lnTo>
                    <a:pt x="368397" y="500062"/>
                  </a:lnTo>
                  <a:cubicBezTo>
                    <a:pt x="440628" y="454818"/>
                    <a:pt x="486666" y="392906"/>
                    <a:pt x="492222" y="307181"/>
                  </a:cubicBezTo>
                  <a:cubicBezTo>
                    <a:pt x="483490" y="175419"/>
                    <a:pt x="384272" y="107949"/>
                    <a:pt x="304103" y="102393"/>
                  </a:cubicBezTo>
                  <a:cubicBezTo>
                    <a:pt x="172341" y="111125"/>
                    <a:pt x="116778" y="186531"/>
                    <a:pt x="108841" y="316706"/>
                  </a:cubicBezTo>
                  <a:cubicBezTo>
                    <a:pt x="113603" y="434975"/>
                    <a:pt x="175515" y="460375"/>
                    <a:pt x="215997" y="495300"/>
                  </a:cubicBezTo>
                  <a:lnTo>
                    <a:pt x="223141" y="585787"/>
                  </a:lnTo>
                  <a:lnTo>
                    <a:pt x="125510" y="59055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4567238" y="5510213"/>
              <a:ext cx="346491" cy="271461"/>
            </a:xfrm>
            <a:custGeom>
              <a:avLst/>
              <a:gdLst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52411"/>
                <a:gd name="connsiteX1" fmla="*/ 345281 w 345281"/>
                <a:gd name="connsiteY1" fmla="*/ 0 h 252411"/>
                <a:gd name="connsiteX2" fmla="*/ 321468 w 345281"/>
                <a:gd name="connsiteY2" fmla="*/ 107156 h 252411"/>
                <a:gd name="connsiteX3" fmla="*/ 335756 w 345281"/>
                <a:gd name="connsiteY3" fmla="*/ 204787 h 252411"/>
                <a:gd name="connsiteX4" fmla="*/ 164306 w 345281"/>
                <a:gd name="connsiteY4" fmla="*/ 252411 h 252411"/>
                <a:gd name="connsiteX5" fmla="*/ 11906 w 345281"/>
                <a:gd name="connsiteY5" fmla="*/ 200025 h 252411"/>
                <a:gd name="connsiteX6" fmla="*/ 38100 w 345281"/>
                <a:gd name="connsiteY6" fmla="*/ 95250 h 252411"/>
                <a:gd name="connsiteX7" fmla="*/ 0 w 345281"/>
                <a:gd name="connsiteY7" fmla="*/ 0 h 252411"/>
                <a:gd name="connsiteX0" fmla="*/ 0 w 345281"/>
                <a:gd name="connsiteY0" fmla="*/ 0 h 252595"/>
                <a:gd name="connsiteX1" fmla="*/ 345281 w 345281"/>
                <a:gd name="connsiteY1" fmla="*/ 0 h 252595"/>
                <a:gd name="connsiteX2" fmla="*/ 321468 w 345281"/>
                <a:gd name="connsiteY2" fmla="*/ 107156 h 252595"/>
                <a:gd name="connsiteX3" fmla="*/ 335756 w 345281"/>
                <a:gd name="connsiteY3" fmla="*/ 204787 h 252595"/>
                <a:gd name="connsiteX4" fmla="*/ 164306 w 345281"/>
                <a:gd name="connsiteY4" fmla="*/ 252411 h 252595"/>
                <a:gd name="connsiteX5" fmla="*/ 11906 w 345281"/>
                <a:gd name="connsiteY5" fmla="*/ 200025 h 252595"/>
                <a:gd name="connsiteX6" fmla="*/ 38100 w 345281"/>
                <a:gd name="connsiteY6" fmla="*/ 95250 h 252595"/>
                <a:gd name="connsiteX7" fmla="*/ 0 w 345281"/>
                <a:gd name="connsiteY7" fmla="*/ 0 h 252595"/>
                <a:gd name="connsiteX0" fmla="*/ 0 w 345281"/>
                <a:gd name="connsiteY0" fmla="*/ 0 h 271527"/>
                <a:gd name="connsiteX1" fmla="*/ 345281 w 345281"/>
                <a:gd name="connsiteY1" fmla="*/ 0 h 271527"/>
                <a:gd name="connsiteX2" fmla="*/ 321468 w 345281"/>
                <a:gd name="connsiteY2" fmla="*/ 107156 h 271527"/>
                <a:gd name="connsiteX3" fmla="*/ 335756 w 345281"/>
                <a:gd name="connsiteY3" fmla="*/ 204787 h 271527"/>
                <a:gd name="connsiteX4" fmla="*/ 171449 w 345281"/>
                <a:gd name="connsiteY4" fmla="*/ 271461 h 271527"/>
                <a:gd name="connsiteX5" fmla="*/ 11906 w 345281"/>
                <a:gd name="connsiteY5" fmla="*/ 200025 h 271527"/>
                <a:gd name="connsiteX6" fmla="*/ 38100 w 345281"/>
                <a:gd name="connsiteY6" fmla="*/ 95250 h 271527"/>
                <a:gd name="connsiteX7" fmla="*/ 0 w 345281"/>
                <a:gd name="connsiteY7" fmla="*/ 0 h 271527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6941"/>
                <a:gd name="connsiteY0" fmla="*/ 0 h 271461"/>
                <a:gd name="connsiteX1" fmla="*/ 345281 w 346941"/>
                <a:gd name="connsiteY1" fmla="*/ 0 h 271461"/>
                <a:gd name="connsiteX2" fmla="*/ 321468 w 346941"/>
                <a:gd name="connsiteY2" fmla="*/ 107156 h 271461"/>
                <a:gd name="connsiteX3" fmla="*/ 335756 w 346941"/>
                <a:gd name="connsiteY3" fmla="*/ 204787 h 271461"/>
                <a:gd name="connsiteX4" fmla="*/ 171449 w 346941"/>
                <a:gd name="connsiteY4" fmla="*/ 271461 h 271461"/>
                <a:gd name="connsiteX5" fmla="*/ 11906 w 346941"/>
                <a:gd name="connsiteY5" fmla="*/ 200025 h 271461"/>
                <a:gd name="connsiteX6" fmla="*/ 38100 w 346941"/>
                <a:gd name="connsiteY6" fmla="*/ 95250 h 271461"/>
                <a:gd name="connsiteX7" fmla="*/ 0 w 346941"/>
                <a:gd name="connsiteY7" fmla="*/ 0 h 271461"/>
                <a:gd name="connsiteX0" fmla="*/ 0 w 346491"/>
                <a:gd name="connsiteY0" fmla="*/ 0 h 271461"/>
                <a:gd name="connsiteX1" fmla="*/ 345281 w 346491"/>
                <a:gd name="connsiteY1" fmla="*/ 0 h 271461"/>
                <a:gd name="connsiteX2" fmla="*/ 314324 w 346491"/>
                <a:gd name="connsiteY2" fmla="*/ 100012 h 271461"/>
                <a:gd name="connsiteX3" fmla="*/ 335756 w 346491"/>
                <a:gd name="connsiteY3" fmla="*/ 204787 h 271461"/>
                <a:gd name="connsiteX4" fmla="*/ 171449 w 346491"/>
                <a:gd name="connsiteY4" fmla="*/ 271461 h 271461"/>
                <a:gd name="connsiteX5" fmla="*/ 11906 w 346491"/>
                <a:gd name="connsiteY5" fmla="*/ 200025 h 271461"/>
                <a:gd name="connsiteX6" fmla="*/ 38100 w 346491"/>
                <a:gd name="connsiteY6" fmla="*/ 95250 h 271461"/>
                <a:gd name="connsiteX7" fmla="*/ 0 w 346491"/>
                <a:gd name="connsiteY7" fmla="*/ 0 h 27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1" h="271461">
                  <a:moveTo>
                    <a:pt x="0" y="0"/>
                  </a:moveTo>
                  <a:lnTo>
                    <a:pt x="345281" y="0"/>
                  </a:lnTo>
                  <a:cubicBezTo>
                    <a:pt x="351630" y="45244"/>
                    <a:pt x="331787" y="71436"/>
                    <a:pt x="314324" y="100012"/>
                  </a:cubicBezTo>
                  <a:cubicBezTo>
                    <a:pt x="330993" y="125412"/>
                    <a:pt x="352425" y="167481"/>
                    <a:pt x="335756" y="204787"/>
                  </a:cubicBezTo>
                  <a:cubicBezTo>
                    <a:pt x="283369" y="236537"/>
                    <a:pt x="223837" y="263523"/>
                    <a:pt x="171449" y="271461"/>
                  </a:cubicBezTo>
                  <a:cubicBezTo>
                    <a:pt x="111124" y="265906"/>
                    <a:pt x="69850" y="246062"/>
                    <a:pt x="11906" y="200025"/>
                  </a:cubicBezTo>
                  <a:cubicBezTo>
                    <a:pt x="3968" y="160338"/>
                    <a:pt x="5556" y="130175"/>
                    <a:pt x="38100" y="95250"/>
                  </a:cubicBezTo>
                  <a:cubicBezTo>
                    <a:pt x="20638" y="70644"/>
                    <a:pt x="3175" y="60325"/>
                    <a:pt x="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698201" y="4767262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 rot="2620869">
              <a:off x="5017892" y="4912519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7" name="Rounded Rectangle 96"/>
            <p:cNvSpPr/>
            <p:nvPr/>
          </p:nvSpPr>
          <p:spPr>
            <a:xfrm rot="6417779">
              <a:off x="5094491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8" name="Rounded Rectangle 97"/>
            <p:cNvSpPr/>
            <p:nvPr/>
          </p:nvSpPr>
          <p:spPr>
            <a:xfrm rot="18979131" flipH="1">
              <a:off x="4378730" y="4919661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 rot="15182221" flipH="1">
              <a:off x="4311439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2851150" y="1899236"/>
            <a:ext cx="3206750" cy="33855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Product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introduction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51150" y="3693111"/>
            <a:ext cx="3206750" cy="33855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en-US" sz="1600" b="1" dirty="0" smtClean="0">
                <a:latin typeface="Arial" charset="0"/>
                <a:ea typeface="Verdana" pitchFamily="34" charset="0"/>
              </a:rPr>
              <a:t>Functions were completed</a:t>
            </a:r>
            <a:r>
              <a:rPr lang="en-US" sz="1600" b="1" dirty="0" smtClean="0">
                <a:solidFill>
                  <a:srgbClr val="7F7F7F"/>
                </a:solidFill>
                <a:latin typeface="Arial" charset="0"/>
                <a:ea typeface="Verdana" pitchFamily="34" charset="0"/>
              </a:rPr>
              <a:t>.</a:t>
            </a:r>
            <a:endParaRPr lang="en-US" sz="1600" b="1" dirty="0">
              <a:solidFill>
                <a:srgbClr val="7F7F7F"/>
              </a:solidFill>
              <a:latin typeface="Arial" charset="0"/>
              <a:ea typeface="Verdana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851150" y="5525880"/>
            <a:ext cx="3206750" cy="33855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Develop application.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 rot="19126099">
            <a:off x="1590675" y="1555750"/>
            <a:ext cx="1828800" cy="33813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Content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05" name="Rectangle 104"/>
          <p:cNvSpPr/>
          <p:nvPr/>
        </p:nvSpPr>
        <p:spPr>
          <a:xfrm rot="19126099">
            <a:off x="1590675" y="3363913"/>
            <a:ext cx="1828800" cy="33972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Content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06" name="Rectangle 105"/>
          <p:cNvSpPr/>
          <p:nvPr/>
        </p:nvSpPr>
        <p:spPr>
          <a:xfrm rot="19126099">
            <a:off x="1590675" y="5186363"/>
            <a:ext cx="1828800" cy="33813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Content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</a:t>
            </a:r>
            <a:r>
              <a:rPr lang="en-US" dirty="0" err="1" smtClean="0"/>
              <a:t>Introdution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photo storage and sharing website. </a:t>
            </a:r>
          </a:p>
          <a:p>
            <a:r>
              <a:rPr lang="en-US" dirty="0" smtClean="0"/>
              <a:t>Languages and Technologies: java, </a:t>
            </a:r>
            <a:r>
              <a:rPr lang="en-US" dirty="0" err="1" smtClean="0"/>
              <a:t>javascrip</a:t>
            </a:r>
            <a:r>
              <a:rPr lang="en-US" dirty="0" smtClean="0"/>
              <a:t>, html, MySQL… </a:t>
            </a:r>
          </a:p>
          <a:p>
            <a:r>
              <a:rPr lang="en-US" dirty="0" smtClean="0"/>
              <a:t>Framework: strust2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9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13"/>
          <p:cNvGrpSpPr>
            <a:grpSpLocks/>
          </p:cNvGrpSpPr>
          <p:nvPr/>
        </p:nvGrpSpPr>
        <p:grpSpPr bwMode="auto">
          <a:xfrm>
            <a:off x="1322388" y="1295400"/>
            <a:ext cx="2822575" cy="1498600"/>
            <a:chOff x="1292225" y="1295400"/>
            <a:chExt cx="2822575" cy="1498600"/>
          </a:xfrm>
        </p:grpSpPr>
        <p:sp>
          <p:nvSpPr>
            <p:cNvPr id="4" name="Rectangle 3"/>
            <p:cNvSpPr/>
            <p:nvPr/>
          </p:nvSpPr>
          <p:spPr>
            <a:xfrm>
              <a:off x="1292225" y="1295400"/>
              <a:ext cx="2822575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92225" y="1295400"/>
              <a:ext cx="2822575" cy="381000"/>
            </a:xfrm>
            <a:prstGeom prst="rect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292225" y="1739900"/>
              <a:ext cx="2822575" cy="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1" name="Group 14"/>
          <p:cNvGrpSpPr>
            <a:grpSpLocks/>
          </p:cNvGrpSpPr>
          <p:nvPr/>
        </p:nvGrpSpPr>
        <p:grpSpPr bwMode="auto">
          <a:xfrm>
            <a:off x="4892675" y="1295400"/>
            <a:ext cx="2833688" cy="1498600"/>
            <a:chOff x="4862513" y="1295400"/>
            <a:chExt cx="2833687" cy="1498600"/>
          </a:xfrm>
        </p:grpSpPr>
        <p:sp>
          <p:nvSpPr>
            <p:cNvPr id="34" name="Rectangle 33"/>
            <p:cNvSpPr/>
            <p:nvPr/>
          </p:nvSpPr>
          <p:spPr>
            <a:xfrm>
              <a:off x="4873626" y="1295400"/>
              <a:ext cx="2822574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873626" y="1295400"/>
              <a:ext cx="2822574" cy="3810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4862513" y="1739900"/>
              <a:ext cx="2822574" cy="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2" name="Group 15"/>
          <p:cNvGrpSpPr>
            <a:grpSpLocks/>
          </p:cNvGrpSpPr>
          <p:nvPr/>
        </p:nvGrpSpPr>
        <p:grpSpPr bwMode="auto">
          <a:xfrm>
            <a:off x="1322388" y="3124200"/>
            <a:ext cx="2822575" cy="1498600"/>
            <a:chOff x="1292225" y="3124200"/>
            <a:chExt cx="2822575" cy="1498600"/>
          </a:xfrm>
        </p:grpSpPr>
        <p:sp>
          <p:nvSpPr>
            <p:cNvPr id="36" name="Rectangle 35"/>
            <p:cNvSpPr/>
            <p:nvPr/>
          </p:nvSpPr>
          <p:spPr>
            <a:xfrm>
              <a:off x="1292225" y="3124200"/>
              <a:ext cx="2822575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92225" y="3124200"/>
              <a:ext cx="2822575" cy="381000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1292225" y="3568700"/>
              <a:ext cx="2822575" cy="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3" name="Group 16"/>
          <p:cNvGrpSpPr>
            <a:grpSpLocks/>
          </p:cNvGrpSpPr>
          <p:nvPr/>
        </p:nvGrpSpPr>
        <p:grpSpPr bwMode="auto">
          <a:xfrm>
            <a:off x="4892675" y="3124200"/>
            <a:ext cx="2833688" cy="1498600"/>
            <a:chOff x="4862513" y="3124200"/>
            <a:chExt cx="2833687" cy="1498600"/>
          </a:xfrm>
        </p:grpSpPr>
        <p:sp>
          <p:nvSpPr>
            <p:cNvPr id="38" name="Rectangle 37"/>
            <p:cNvSpPr/>
            <p:nvPr/>
          </p:nvSpPr>
          <p:spPr>
            <a:xfrm>
              <a:off x="4873626" y="3124200"/>
              <a:ext cx="2822574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73626" y="3124200"/>
              <a:ext cx="2822574" cy="381000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862513" y="3568700"/>
              <a:ext cx="2822574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4" name="Group 18"/>
          <p:cNvGrpSpPr>
            <a:grpSpLocks/>
          </p:cNvGrpSpPr>
          <p:nvPr/>
        </p:nvGrpSpPr>
        <p:grpSpPr bwMode="auto">
          <a:xfrm>
            <a:off x="1322388" y="4924425"/>
            <a:ext cx="2822575" cy="1498600"/>
            <a:chOff x="1292225" y="4923972"/>
            <a:chExt cx="2822575" cy="1498600"/>
          </a:xfrm>
        </p:grpSpPr>
        <p:sp>
          <p:nvSpPr>
            <p:cNvPr id="41" name="Rectangle 40"/>
            <p:cNvSpPr/>
            <p:nvPr/>
          </p:nvSpPr>
          <p:spPr>
            <a:xfrm>
              <a:off x="1292225" y="4923972"/>
              <a:ext cx="2822575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92225" y="4923972"/>
              <a:ext cx="2822575" cy="381000"/>
            </a:xfrm>
            <a:prstGeom prst="rect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292225" y="5384347"/>
              <a:ext cx="2822575" cy="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5" name="Group 17"/>
          <p:cNvGrpSpPr>
            <a:grpSpLocks/>
          </p:cNvGrpSpPr>
          <p:nvPr/>
        </p:nvGrpSpPr>
        <p:grpSpPr bwMode="auto">
          <a:xfrm>
            <a:off x="4892675" y="4924425"/>
            <a:ext cx="2833688" cy="1498600"/>
            <a:chOff x="4862513" y="4923972"/>
            <a:chExt cx="2833687" cy="1498600"/>
          </a:xfrm>
        </p:grpSpPr>
        <p:sp>
          <p:nvSpPr>
            <p:cNvPr id="45" name="Rectangle 44"/>
            <p:cNvSpPr/>
            <p:nvPr/>
          </p:nvSpPr>
          <p:spPr>
            <a:xfrm>
              <a:off x="4873626" y="4923972"/>
              <a:ext cx="2822574" cy="1498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873626" y="4923972"/>
              <a:ext cx="2822574" cy="381000"/>
            </a:xfrm>
            <a:prstGeom prst="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4862513" y="5384347"/>
              <a:ext cx="2822574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6" name="TextBox 4"/>
          <p:cNvSpPr txBox="1">
            <a:spLocks noChangeArrowheads="1"/>
          </p:cNvSpPr>
          <p:nvPr/>
        </p:nvSpPr>
        <p:spPr bwMode="auto">
          <a:xfrm>
            <a:off x="1735836" y="335290"/>
            <a:ext cx="55691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800" b="1" dirty="0" smtClean="0">
                <a:latin typeface="Arial" charset="0"/>
                <a:ea typeface="Verdana" pitchFamily="34" charset="0"/>
              </a:rPr>
              <a:t>FUNCTION WERE COMPLETED</a:t>
            </a:r>
            <a:endParaRPr lang="en-US" sz="2800" b="1" dirty="0">
              <a:latin typeface="Arial" charset="0"/>
              <a:ea typeface="Verdana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547813" y="1962150"/>
            <a:ext cx="660400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5073650" y="1962150"/>
            <a:ext cx="661988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547813" y="3776663"/>
            <a:ext cx="660400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5073650" y="3776663"/>
            <a:ext cx="661988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1547813" y="5518150"/>
            <a:ext cx="660400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5073650" y="5518150"/>
            <a:ext cx="661988" cy="504825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620963" y="2046079"/>
            <a:ext cx="1258887" cy="33855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Signup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620963" y="3736688"/>
            <a:ext cx="1258887" cy="584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Upload picture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126163" y="2046079"/>
            <a:ext cx="1258887" cy="33855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Login</a:t>
            </a:r>
            <a:r>
              <a:rPr lang="vi-V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26163" y="3736688"/>
            <a:ext cx="1258887" cy="584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Add/Delete album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126163" y="5640179"/>
            <a:ext cx="1258887" cy="33855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89" name="Rectangle 69"/>
          <p:cNvSpPr>
            <a:spLocks noChangeArrowheads="1"/>
          </p:cNvSpPr>
          <p:nvPr/>
        </p:nvSpPr>
        <p:spPr bwMode="auto">
          <a:xfrm>
            <a:off x="1817688" y="1316038"/>
            <a:ext cx="18303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190" name="Rectangle 70"/>
          <p:cNvSpPr>
            <a:spLocks noChangeArrowheads="1"/>
          </p:cNvSpPr>
          <p:nvPr/>
        </p:nvSpPr>
        <p:spPr bwMode="auto">
          <a:xfrm>
            <a:off x="1817688" y="3144838"/>
            <a:ext cx="18303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03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191" name="Rectangle 71"/>
          <p:cNvSpPr>
            <a:spLocks noChangeArrowheads="1"/>
          </p:cNvSpPr>
          <p:nvPr/>
        </p:nvSpPr>
        <p:spPr bwMode="auto">
          <a:xfrm>
            <a:off x="1817688" y="4945063"/>
            <a:ext cx="18303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05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192" name="Rectangle 72"/>
          <p:cNvSpPr>
            <a:spLocks noChangeArrowheads="1"/>
          </p:cNvSpPr>
          <p:nvPr/>
        </p:nvSpPr>
        <p:spPr bwMode="auto">
          <a:xfrm>
            <a:off x="5399088" y="1316038"/>
            <a:ext cx="18303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193" name="Rectangle 74"/>
          <p:cNvSpPr>
            <a:spLocks noChangeArrowheads="1"/>
          </p:cNvSpPr>
          <p:nvPr/>
        </p:nvSpPr>
        <p:spPr bwMode="auto">
          <a:xfrm>
            <a:off x="5399088" y="3144838"/>
            <a:ext cx="18303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04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194" name="Rectangle 75"/>
          <p:cNvSpPr>
            <a:spLocks noChangeArrowheads="1"/>
          </p:cNvSpPr>
          <p:nvPr/>
        </p:nvSpPr>
        <p:spPr bwMode="auto">
          <a:xfrm>
            <a:off x="5399088" y="4945063"/>
            <a:ext cx="18303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charset="0"/>
              </a:rPr>
              <a:t>06</a:t>
            </a:r>
            <a:endParaRPr lang="en-US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337594" y="5517069"/>
            <a:ext cx="1258887" cy="584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Change Profile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4" y="1600200"/>
            <a:ext cx="8061871" cy="4525963"/>
          </a:xfrm>
        </p:spPr>
      </p:pic>
    </p:spTree>
    <p:extLst>
      <p:ext uri="{BB962C8B-B14F-4D97-AF65-F5344CB8AC3E}">
        <p14:creationId xmlns:p14="http://schemas.microsoft.com/office/powerpoint/2010/main" val="63264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16878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5141636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albu</a:t>
            </a:r>
            <a:r>
              <a:rPr lang="en-US" dirty="0"/>
              <a:t>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730817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Password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8234198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</TotalTime>
  <Words>115</Words>
  <Application>Microsoft Office PowerPoint</Application>
  <PresentationFormat>On-screen Show (4:3)</PresentationFormat>
  <Paragraphs>45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Lucida Fax</vt:lpstr>
      <vt:lpstr>Verdana</vt:lpstr>
      <vt:lpstr>1_Office Theme</vt:lpstr>
      <vt:lpstr>LONGLIVE TEAM</vt:lpstr>
      <vt:lpstr>PowerPoint Presentation</vt:lpstr>
      <vt:lpstr>Product Introdution</vt:lpstr>
      <vt:lpstr>PowerPoint Presentation</vt:lpstr>
      <vt:lpstr>Homepage</vt:lpstr>
      <vt:lpstr>Signup</vt:lpstr>
      <vt:lpstr>Login</vt:lpstr>
      <vt:lpstr>Create album</vt:lpstr>
      <vt:lpstr>Change Password</vt:lpstr>
      <vt:lpstr>Add/Delete image from album</vt:lpstr>
      <vt:lpstr>Comment</vt:lpstr>
      <vt:lpstr>Develop Product</vt:lpstr>
      <vt:lpstr>Longlive Team</vt:lpstr>
      <vt:lpstr>PowerPoint Presentation</vt:lpstr>
    </vt:vector>
  </TitlesOfParts>
  <Company>vienlaptop115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Ma Tu</cp:lastModifiedBy>
  <cp:revision>91</cp:revision>
  <dcterms:created xsi:type="dcterms:W3CDTF">2014-05-08T07:15:53Z</dcterms:created>
  <dcterms:modified xsi:type="dcterms:W3CDTF">2015-11-25T11:37:25Z</dcterms:modified>
</cp:coreProperties>
</file>